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302" r:id="rId4"/>
    <p:sldId id="299" r:id="rId5"/>
    <p:sldId id="301" r:id="rId6"/>
    <p:sldId id="300" r:id="rId7"/>
    <p:sldId id="275" r:id="rId8"/>
    <p:sldId id="303" r:id="rId9"/>
    <p:sldId id="304" r:id="rId10"/>
    <p:sldId id="305" r:id="rId11"/>
    <p:sldId id="273" r:id="rId12"/>
    <p:sldId id="265" r:id="rId13"/>
    <p:sldId id="29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1" autoAdjust="0"/>
    <p:restoredTop sz="94660"/>
  </p:normalViewPr>
  <p:slideViewPr>
    <p:cSldViewPr snapToGrid="0">
      <p:cViewPr varScale="1">
        <p:scale>
          <a:sx n="84" d="100"/>
          <a:sy n="84" d="100"/>
        </p:scale>
        <p:origin x="75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C527514-7BA4-8D4E-9459-8D8E4E53ABDC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" t="21240" r="5566" b="33600"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81000" y="44018"/>
            <a:ext cx="4480560" cy="8263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The Values Flower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CF7DB3-EDA1-E544-8B12-DC48CB3B953F}"/>
              </a:ext>
            </a:extLst>
          </p:cNvPr>
          <p:cNvSpPr txBox="1"/>
          <p:nvPr/>
        </p:nvSpPr>
        <p:spPr>
          <a:xfrm>
            <a:off x="225970" y="1127353"/>
            <a:ext cx="5850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Look back at your ”Values Flower” did the word respect come up or were there other words that were very similar to respect?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8DFCCA-B9C8-5C4E-98E3-8990B1830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1758" y="207309"/>
            <a:ext cx="4682001" cy="600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799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50520" y="1336998"/>
            <a:ext cx="59695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Write an acrostic poem (template provided) that describes the meaning of the word </a:t>
            </a:r>
            <a:r>
              <a:rPr lang="en-GB" sz="2400" b="1" dirty="0"/>
              <a:t>RESPECT. </a:t>
            </a:r>
          </a:p>
          <a:p>
            <a:endParaRPr lang="en-GB" sz="2400" b="1" dirty="0"/>
          </a:p>
          <a:p>
            <a:r>
              <a:rPr lang="en-GB" sz="2400" b="1" dirty="0"/>
              <a:t>Suggestion:</a:t>
            </a:r>
          </a:p>
          <a:p>
            <a:r>
              <a:rPr lang="en-GB" sz="2400" dirty="0"/>
              <a:t>Maybe place your acrostic poems up on display and use as a reminder as to what you mean by respect. </a:t>
            </a:r>
          </a:p>
          <a:p>
            <a:endParaRPr lang="en-GB" sz="2400" dirty="0"/>
          </a:p>
          <a:p>
            <a:r>
              <a:rPr lang="en-GB" sz="2400" b="1" dirty="0"/>
              <a:t>Extension:</a:t>
            </a:r>
          </a:p>
          <a:p>
            <a:r>
              <a:rPr lang="en-GB" sz="2400" dirty="0"/>
              <a:t>Read the scenarios provided and decide who is being respectful and who isn’t. 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D16F2896-4F58-1F49-9BCE-018AA32AD114}"/>
              </a:ext>
            </a:extLst>
          </p:cNvPr>
          <p:cNvSpPr txBox="1">
            <a:spLocks/>
          </p:cNvSpPr>
          <p:nvPr/>
        </p:nvSpPr>
        <p:spPr>
          <a:xfrm>
            <a:off x="350520" y="239479"/>
            <a:ext cx="298532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Activity</a:t>
            </a:r>
            <a:endParaRPr lang="en-GB" sz="4400" b="1" u="sng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CC0633-8F52-4545-A6E8-64A269017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840" y="373949"/>
            <a:ext cx="4103948" cy="5623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747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1505" y="1920318"/>
            <a:ext cx="9484170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Take some time to share some acrostic poems with the class. Maybe you could do a partner swap and read one another’s poem and discuss what you thought in a </a:t>
            </a:r>
            <a:r>
              <a:rPr lang="en-GB" sz="2800" b="1" dirty="0">
                <a:latin typeface="+mj-lt"/>
              </a:rPr>
              <a:t>‘respectful’ </a:t>
            </a:r>
            <a:r>
              <a:rPr lang="en-GB" sz="2800" dirty="0">
                <a:latin typeface="+mj-lt"/>
              </a:rPr>
              <a:t>way.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i="1" dirty="0">
                <a:latin typeface="+mj-lt"/>
              </a:rPr>
              <a:t>How might you show more respect? Will you show more respect to yourselves, other people or the environment?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3" t="13096" r="23354" b="52126"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953458"/>
            <a:ext cx="11848563" cy="5232202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KS1 Learning opportunities in Relationships</a:t>
            </a:r>
          </a:p>
          <a:p>
            <a:r>
              <a:rPr lang="en-AU" sz="2000" b="1" dirty="0"/>
              <a:t>- Safe relationships </a:t>
            </a:r>
          </a:p>
          <a:p>
            <a:r>
              <a:rPr lang="en-AU" i="1" dirty="0"/>
              <a:t>Pupils learn... </a:t>
            </a:r>
          </a:p>
          <a:p>
            <a:endParaRPr lang="en-AU" i="1" dirty="0"/>
          </a:p>
          <a:p>
            <a:r>
              <a:rPr lang="en-AU" sz="2000" b="1" dirty="0">
                <a:effectLst/>
              </a:rPr>
              <a:t>R21. </a:t>
            </a:r>
            <a:r>
              <a:rPr lang="en-AU" sz="2000" dirty="0">
                <a:effectLst/>
              </a:rPr>
              <a:t>about what is kin</a:t>
            </a:r>
            <a:r>
              <a:rPr lang="en-AU" sz="2000" dirty="0"/>
              <a:t>d and unkind behaviour and how this can affect others</a:t>
            </a:r>
          </a:p>
          <a:p>
            <a:r>
              <a:rPr lang="en-AU" sz="2000" b="1" dirty="0">
                <a:effectLst/>
              </a:rPr>
              <a:t>R22. </a:t>
            </a:r>
            <a:r>
              <a:rPr lang="en-AU" sz="2000" dirty="0">
                <a:effectLst/>
              </a:rPr>
              <a:t>about how to treat themselves and others with respect; how to be polite and courteous </a:t>
            </a:r>
          </a:p>
          <a:p>
            <a:r>
              <a:rPr lang="en-AU" sz="2000" b="1" dirty="0">
                <a:effectLst/>
              </a:rPr>
              <a:t>R24. </a:t>
            </a:r>
            <a:r>
              <a:rPr lang="en-AU" sz="2000" dirty="0">
                <a:effectLst/>
              </a:rPr>
              <a:t>how to listen to other people and play and work cooperatively</a:t>
            </a:r>
          </a:p>
          <a:p>
            <a:endParaRPr lang="en-AU" sz="2000" b="1" dirty="0">
              <a:effectLst/>
            </a:endParaRPr>
          </a:p>
          <a:p>
            <a:r>
              <a:rPr lang="en-AU" sz="2000" b="1" dirty="0"/>
              <a:t>KS2 Learning opportunities in Relationships</a:t>
            </a:r>
          </a:p>
          <a:p>
            <a:r>
              <a:rPr lang="en-AU" sz="2000" b="1" dirty="0"/>
              <a:t>- Safe relationships </a:t>
            </a:r>
          </a:p>
          <a:p>
            <a:r>
              <a:rPr lang="en-AU" i="1" dirty="0"/>
              <a:t>Pupils learn... </a:t>
            </a:r>
          </a:p>
          <a:p>
            <a:endParaRPr lang="en-AU" sz="2000" dirty="0"/>
          </a:p>
          <a:p>
            <a:r>
              <a:rPr lang="en-AU" sz="2000" b="1" dirty="0"/>
              <a:t>R30. </a:t>
            </a:r>
            <a:r>
              <a:rPr lang="en-AU" sz="2000" dirty="0"/>
              <a:t>that personal behaviour can affect other people; to recognise and model respectful behaviour online</a:t>
            </a:r>
          </a:p>
          <a:p>
            <a:r>
              <a:rPr lang="en-AU" sz="2000" b="1" dirty="0"/>
              <a:t>R31. </a:t>
            </a:r>
            <a:r>
              <a:rPr lang="en-AU" sz="2000" dirty="0"/>
              <a:t>to recognise the importance of self respect and how this can affect their thoughts and feelings about themselves; that everyone, including them, should expect to be treated politely and with respect by others (including when online and/or anonymous) in school and in wider society; strategies to improve or support courteous, respectful relationships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58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366" y="1838227"/>
            <a:ext cx="59661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Objective: </a:t>
            </a:r>
            <a:r>
              <a:rPr lang="en-GB" sz="2400" b="1" i="1" dirty="0"/>
              <a:t>To understand the meaning of respect</a:t>
            </a:r>
          </a:p>
          <a:p>
            <a:endParaRPr lang="en-GB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I can describe how I would like to be respected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I can describe how I should respect others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I can describe the meaning of respect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698D78-7733-4942-B9AE-2CF9A571E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101" y="286603"/>
            <a:ext cx="4086158" cy="577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498577" y="0"/>
            <a:ext cx="7148343" cy="9254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What’s the meaning?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E3E9CE-73E2-BB47-B16D-D85C882C6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1839" y="1450351"/>
            <a:ext cx="4212159" cy="42121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457AA2F-F3F8-5D4B-A0E2-9773DB31BD7E}"/>
              </a:ext>
            </a:extLst>
          </p:cNvPr>
          <p:cNvSpPr txBox="1">
            <a:spLocks/>
          </p:cNvSpPr>
          <p:nvPr/>
        </p:nvSpPr>
        <p:spPr>
          <a:xfrm>
            <a:off x="737965" y="2510790"/>
            <a:ext cx="5487183" cy="209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400" dirty="0">
                <a:solidFill>
                  <a:schemeClr val="tx1"/>
                </a:solidFill>
                <a:ea typeface="+mn-ea"/>
                <a:cs typeface="+mn-cs"/>
              </a:rPr>
              <a:t>What do you think the message of </a:t>
            </a:r>
            <a:r>
              <a:rPr lang="en-GB" sz="4400" b="1" dirty="0">
                <a:solidFill>
                  <a:schemeClr val="tx1"/>
                </a:solidFill>
                <a:ea typeface="+mn-ea"/>
                <a:cs typeface="+mn-cs"/>
              </a:rPr>
              <a:t>“Just a Plain Book” </a:t>
            </a:r>
            <a:r>
              <a:rPr lang="en-GB" sz="4400" dirty="0">
                <a:solidFill>
                  <a:schemeClr val="tx1"/>
                </a:solidFill>
                <a:ea typeface="+mn-ea"/>
                <a:cs typeface="+mn-cs"/>
              </a:rPr>
              <a:t>is?</a:t>
            </a:r>
          </a:p>
        </p:txBody>
      </p:sp>
    </p:spTree>
    <p:extLst>
      <p:ext uri="{BB962C8B-B14F-4D97-AF65-F5344CB8AC3E}">
        <p14:creationId xmlns:p14="http://schemas.microsoft.com/office/powerpoint/2010/main" val="416859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9A97BC5-C720-FD4F-A284-DD57D699A9FD}"/>
              </a:ext>
            </a:extLst>
          </p:cNvPr>
          <p:cNvSpPr txBox="1">
            <a:spLocks/>
          </p:cNvSpPr>
          <p:nvPr/>
        </p:nvSpPr>
        <p:spPr>
          <a:xfrm>
            <a:off x="402685" y="2216569"/>
            <a:ext cx="5297075" cy="2021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u="sng" dirty="0">
                <a:solidFill>
                  <a:schemeClr val="tx1"/>
                </a:solidFill>
                <a:ea typeface="+mn-ea"/>
                <a:cs typeface="+mn-cs"/>
              </a:rPr>
              <a:t>Discussion:</a:t>
            </a: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Have you ever heard of the phrase,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 </a:t>
            </a:r>
            <a:r>
              <a:rPr lang="en-GB" sz="2800" b="1" dirty="0">
                <a:solidFill>
                  <a:schemeClr val="tx1"/>
                </a:solidFill>
                <a:ea typeface="+mn-ea"/>
                <a:cs typeface="+mn-cs"/>
              </a:rPr>
              <a:t>“Don’t judge a book by its cover?”</a:t>
            </a:r>
          </a:p>
          <a:p>
            <a:endParaRPr lang="en-GB" sz="2800" b="1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What do you think it means?</a:t>
            </a:r>
            <a:endParaRPr lang="en-GB" sz="20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51C1BC-B0E4-494B-A384-1F43588F5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498" y="1059179"/>
            <a:ext cx="4335781" cy="433578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A6F4C00-F578-C949-819D-51F661E07E08}"/>
              </a:ext>
            </a:extLst>
          </p:cNvPr>
          <p:cNvSpPr txBox="1">
            <a:spLocks/>
          </p:cNvSpPr>
          <p:nvPr/>
        </p:nvSpPr>
        <p:spPr>
          <a:xfrm>
            <a:off x="646525" y="106679"/>
            <a:ext cx="10782692" cy="9167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Don’t judge a book by its cover!</a:t>
            </a:r>
          </a:p>
        </p:txBody>
      </p:sp>
    </p:spTree>
    <p:extLst>
      <p:ext uri="{BB962C8B-B14F-4D97-AF65-F5344CB8AC3E}">
        <p14:creationId xmlns:p14="http://schemas.microsoft.com/office/powerpoint/2010/main" val="248291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9A97BC5-C720-FD4F-A284-DD57D699A9FD}"/>
              </a:ext>
            </a:extLst>
          </p:cNvPr>
          <p:cNvSpPr txBox="1">
            <a:spLocks/>
          </p:cNvSpPr>
          <p:nvPr/>
        </p:nvSpPr>
        <p:spPr>
          <a:xfrm>
            <a:off x="311245" y="1350441"/>
            <a:ext cx="6592475" cy="378543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It means we shouldn’t just judge </a:t>
            </a:r>
            <a:r>
              <a:rPr lang="en-GB" sz="2400" b="1" dirty="0">
                <a:solidFill>
                  <a:schemeClr val="tx1"/>
                </a:solidFill>
                <a:ea typeface="+mn-ea"/>
                <a:cs typeface="+mn-cs"/>
              </a:rPr>
              <a:t>objects</a:t>
            </a:r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 or </a:t>
            </a:r>
            <a:r>
              <a:rPr lang="en-GB" sz="2400" b="1" dirty="0">
                <a:solidFill>
                  <a:schemeClr val="tx1"/>
                </a:solidFill>
                <a:ea typeface="+mn-ea"/>
                <a:cs typeface="+mn-cs"/>
              </a:rPr>
              <a:t>people</a:t>
            </a:r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 by their appearance for example a book might have a plain, boring cover but contain an excellent story. 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A toy may look boring at first but after some exploration you find out it is really cool. 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The same goes for people. You may initially prejudge someone by their looks however it might turn out they are a great person or good at something you didn’t know of.  </a:t>
            </a:r>
          </a:p>
          <a:p>
            <a:endParaRPr lang="en-GB" sz="20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6F4C00-F578-C949-819D-51F661E07E08}"/>
              </a:ext>
            </a:extLst>
          </p:cNvPr>
          <p:cNvSpPr txBox="1">
            <a:spLocks/>
          </p:cNvSpPr>
          <p:nvPr/>
        </p:nvSpPr>
        <p:spPr>
          <a:xfrm>
            <a:off x="646525" y="106679"/>
            <a:ext cx="10782692" cy="9167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Don’t judge a book by its cover!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9D0827-5D1B-154D-83F8-1DADD47D2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1350440"/>
            <a:ext cx="4556760" cy="455676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0FD92CE-3F82-1445-A2A6-07C12712E3CB}"/>
              </a:ext>
            </a:extLst>
          </p:cNvPr>
          <p:cNvSpPr txBox="1">
            <a:spLocks/>
          </p:cNvSpPr>
          <p:nvPr/>
        </p:nvSpPr>
        <p:spPr>
          <a:xfrm>
            <a:off x="311245" y="5029201"/>
            <a:ext cx="6592475" cy="1112078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solidFill>
                  <a:schemeClr val="tx1"/>
                </a:solidFill>
                <a:ea typeface="+mn-ea"/>
                <a:cs typeface="+mn-cs"/>
              </a:rPr>
              <a:t>Discussion:</a:t>
            </a:r>
          </a:p>
          <a:p>
            <a:r>
              <a:rPr lang="en-GB" sz="2400" b="1" i="1" dirty="0">
                <a:solidFill>
                  <a:schemeClr val="tx1"/>
                </a:solidFill>
                <a:ea typeface="+mn-ea"/>
                <a:cs typeface="+mn-cs"/>
              </a:rPr>
              <a:t>How would you feel if someone judged you before they got to know you?</a:t>
            </a:r>
            <a:endParaRPr lang="en-GB" sz="2000" b="1" i="1" dirty="0">
              <a:solidFill>
                <a:schemeClr val="tx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325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9A97BC5-C720-FD4F-A284-DD57D699A9FD}"/>
              </a:ext>
            </a:extLst>
          </p:cNvPr>
          <p:cNvSpPr txBox="1">
            <a:spLocks/>
          </p:cNvSpPr>
          <p:nvPr/>
        </p:nvSpPr>
        <p:spPr>
          <a:xfrm>
            <a:off x="448405" y="1568153"/>
            <a:ext cx="6325774" cy="36778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Judging someone by their looks isn’t very respectful but what do we actually mean by </a:t>
            </a:r>
            <a:r>
              <a:rPr lang="en-GB" sz="2400" b="1" dirty="0">
                <a:solidFill>
                  <a:schemeClr val="tx1"/>
                </a:solidFill>
                <a:ea typeface="+mn-ea"/>
                <a:cs typeface="+mn-cs"/>
              </a:rPr>
              <a:t>respect?</a:t>
            </a:r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 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Have a discussion with the person next to you about what you think respect means? 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b="1" dirty="0">
                <a:solidFill>
                  <a:schemeClr val="tx1"/>
                </a:solidFill>
                <a:ea typeface="+mn-ea"/>
                <a:cs typeface="+mn-cs"/>
              </a:rPr>
              <a:t>Tip:</a:t>
            </a: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It might help to think of an example of someone showing respect.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806CB9-5B32-C949-B9FA-ACE4E6E66ECC}"/>
              </a:ext>
            </a:extLst>
          </p:cNvPr>
          <p:cNvSpPr txBox="1">
            <a:spLocks/>
          </p:cNvSpPr>
          <p:nvPr/>
        </p:nvSpPr>
        <p:spPr>
          <a:xfrm>
            <a:off x="646525" y="106679"/>
            <a:ext cx="10782692" cy="9167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What is Respect?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F5689A-B8A0-AF4B-8226-FAFDCF8809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196"/>
          <a:stretch/>
        </p:blipFill>
        <p:spPr>
          <a:xfrm>
            <a:off x="7905750" y="1244303"/>
            <a:ext cx="3314700" cy="470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58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C13980-5A7F-A547-A37B-233F8AD86EC8}"/>
              </a:ext>
            </a:extLst>
          </p:cNvPr>
          <p:cNvSpPr txBox="1"/>
          <p:nvPr/>
        </p:nvSpPr>
        <p:spPr>
          <a:xfrm>
            <a:off x="103670" y="273995"/>
            <a:ext cx="7682178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59793"/>
            <a:ext cx="7651376" cy="85725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What does ‘respect’ mean?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9AB058-4578-894B-8AD4-AFCA6350E8EE}"/>
              </a:ext>
            </a:extLst>
          </p:cNvPr>
          <p:cNvSpPr txBox="1"/>
          <p:nvPr/>
        </p:nvSpPr>
        <p:spPr>
          <a:xfrm>
            <a:off x="2159669" y="1512021"/>
            <a:ext cx="7836801" cy="90608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Respect means thinking about others and their feelings and treating someone how you would like to be treated. </a:t>
            </a:r>
            <a:endParaRPr lang="en-GB" sz="24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D7000B-A9C5-AE44-9F20-5615980D3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080" t="30000" r="6292" b="46666"/>
          <a:stretch/>
        </p:blipFill>
        <p:spPr>
          <a:xfrm>
            <a:off x="3482788" y="2750047"/>
            <a:ext cx="5190565" cy="22762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E67C2B-4947-4B4C-B1E1-54A959A75CE0}"/>
              </a:ext>
            </a:extLst>
          </p:cNvPr>
          <p:cNvSpPr txBox="1"/>
          <p:nvPr/>
        </p:nvSpPr>
        <p:spPr>
          <a:xfrm>
            <a:off x="2159669" y="5204588"/>
            <a:ext cx="7836801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We can be respectful in many different ways. For example in the way we act or what we choose to say. 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40459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C13980-5A7F-A547-A37B-233F8AD86EC8}"/>
              </a:ext>
            </a:extLst>
          </p:cNvPr>
          <p:cNvSpPr txBox="1"/>
          <p:nvPr/>
        </p:nvSpPr>
        <p:spPr>
          <a:xfrm>
            <a:off x="4538380" y="2749916"/>
            <a:ext cx="2948270" cy="156966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9AB058-4578-894B-8AD4-AFCA6350E8EE}"/>
              </a:ext>
            </a:extLst>
          </p:cNvPr>
          <p:cNvSpPr txBox="1"/>
          <p:nvPr/>
        </p:nvSpPr>
        <p:spPr>
          <a:xfrm>
            <a:off x="4348028" y="2557987"/>
            <a:ext cx="2948121" cy="156966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b="1" dirty="0"/>
              <a:t>How might we show respect in school?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D7000B-A9C5-AE44-9F20-5615980D3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080" t="30000" r="6292" b="46666"/>
          <a:stretch/>
        </p:blipFill>
        <p:spPr>
          <a:xfrm>
            <a:off x="8060184" y="237073"/>
            <a:ext cx="3465684" cy="15198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E67C2B-4947-4B4C-B1E1-54A959A75CE0}"/>
              </a:ext>
            </a:extLst>
          </p:cNvPr>
          <p:cNvSpPr txBox="1"/>
          <p:nvPr/>
        </p:nvSpPr>
        <p:spPr>
          <a:xfrm>
            <a:off x="849605" y="719230"/>
            <a:ext cx="3060031" cy="461665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We use good manners.</a:t>
            </a:r>
            <a:endParaRPr lang="en-GB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912EE2-6741-5547-AF9A-B2EB3049676E}"/>
              </a:ext>
            </a:extLst>
          </p:cNvPr>
          <p:cNvSpPr txBox="1"/>
          <p:nvPr/>
        </p:nvSpPr>
        <p:spPr>
          <a:xfrm>
            <a:off x="292768" y="2969705"/>
            <a:ext cx="3060031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Hold doors open for people. </a:t>
            </a:r>
            <a:endParaRPr lang="en-GB" sz="2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A61A30-FFCA-C04A-8137-5E6979620C69}"/>
              </a:ext>
            </a:extLst>
          </p:cNvPr>
          <p:cNvSpPr txBox="1"/>
          <p:nvPr/>
        </p:nvSpPr>
        <p:spPr>
          <a:xfrm>
            <a:off x="498545" y="4445349"/>
            <a:ext cx="3060031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Acknowledge people’s achievements. </a:t>
            </a:r>
            <a:endParaRPr lang="en-GB" sz="24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B409FC-333C-A349-B7BF-228A6158C9D7}"/>
              </a:ext>
            </a:extLst>
          </p:cNvPr>
          <p:cNvSpPr txBox="1"/>
          <p:nvPr/>
        </p:nvSpPr>
        <p:spPr>
          <a:xfrm>
            <a:off x="4273142" y="291462"/>
            <a:ext cx="3060031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Celebrate people’s differences. </a:t>
            </a:r>
            <a:endParaRPr lang="en-GB" sz="2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530670-6EC1-5742-A1BB-DB3EFEC690C8}"/>
              </a:ext>
            </a:extLst>
          </p:cNvPr>
          <p:cNvSpPr txBox="1"/>
          <p:nvPr/>
        </p:nvSpPr>
        <p:spPr>
          <a:xfrm>
            <a:off x="4143336" y="5299503"/>
            <a:ext cx="2474186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Listen carefully to others. </a:t>
            </a:r>
            <a:endParaRPr lang="en-GB" sz="24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C74EB4-1A15-E148-8EAB-4143178A0CB4}"/>
              </a:ext>
            </a:extLst>
          </p:cNvPr>
          <p:cNvSpPr txBox="1"/>
          <p:nvPr/>
        </p:nvSpPr>
        <p:spPr>
          <a:xfrm>
            <a:off x="7813973" y="5276346"/>
            <a:ext cx="2677796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Support and encourage others. </a:t>
            </a:r>
            <a:endParaRPr lang="en-GB" sz="2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6A8684-E056-254C-8DE9-FA1FB164D9D2}"/>
              </a:ext>
            </a:extLst>
          </p:cNvPr>
          <p:cNvSpPr txBox="1"/>
          <p:nvPr/>
        </p:nvSpPr>
        <p:spPr>
          <a:xfrm>
            <a:off x="8996997" y="4029850"/>
            <a:ext cx="2334897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Include others in activities.  </a:t>
            </a:r>
            <a:endParaRPr lang="en-GB" sz="2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A33C92-2A07-5444-B931-9CFC7ADC4058}"/>
              </a:ext>
            </a:extLst>
          </p:cNvPr>
          <p:cNvSpPr txBox="1"/>
          <p:nvPr/>
        </p:nvSpPr>
        <p:spPr>
          <a:xfrm>
            <a:off x="8961754" y="2184875"/>
            <a:ext cx="3060031" cy="1200329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Show kindness through actions and words.</a:t>
            </a:r>
            <a:endParaRPr lang="en-GB" sz="2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EA6A9A-2CAA-1F4E-9C4C-BA61187C1BE6}"/>
              </a:ext>
            </a:extLst>
          </p:cNvPr>
          <p:cNvSpPr txBox="1"/>
          <p:nvPr/>
        </p:nvSpPr>
        <p:spPr>
          <a:xfrm>
            <a:off x="4212889" y="6362531"/>
            <a:ext cx="360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+mj-lt"/>
              </a:rPr>
              <a:t>Can you think of anymore?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5A2425-1C3C-0A45-B2CD-176E6C6AA88E}"/>
              </a:ext>
            </a:extLst>
          </p:cNvPr>
          <p:cNvSpPr txBox="1"/>
          <p:nvPr/>
        </p:nvSpPr>
        <p:spPr>
          <a:xfrm>
            <a:off x="292767" y="1654054"/>
            <a:ext cx="3060031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Have patience and wait for our turn. 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10448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C13980-5A7F-A547-A37B-233F8AD86EC8}"/>
              </a:ext>
            </a:extLst>
          </p:cNvPr>
          <p:cNvSpPr txBox="1"/>
          <p:nvPr/>
        </p:nvSpPr>
        <p:spPr>
          <a:xfrm>
            <a:off x="103670" y="273995"/>
            <a:ext cx="7682178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59793"/>
            <a:ext cx="7651376" cy="85725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Who else should we respect?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9AB058-4578-894B-8AD4-AFCA6350E8EE}"/>
              </a:ext>
            </a:extLst>
          </p:cNvPr>
          <p:cNvSpPr txBox="1"/>
          <p:nvPr/>
        </p:nvSpPr>
        <p:spPr>
          <a:xfrm>
            <a:off x="1423853" y="1368108"/>
            <a:ext cx="9308431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It is very important we respect ourselves and respect our environment.</a:t>
            </a:r>
            <a:endParaRPr lang="en-GB" sz="2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E67C2B-4947-4B4C-B1E1-54A959A75CE0}"/>
              </a:ext>
            </a:extLst>
          </p:cNvPr>
          <p:cNvSpPr txBox="1"/>
          <p:nvPr/>
        </p:nvSpPr>
        <p:spPr>
          <a:xfrm>
            <a:off x="583002" y="5176102"/>
            <a:ext cx="500313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dirty="0"/>
              <a:t>It is important we look after the health of our bodies and minds and believe in ourselves. </a:t>
            </a:r>
            <a:endParaRPr lang="en-GB" sz="2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DE7CAE-84AD-9F43-98DB-091CAF527167}"/>
              </a:ext>
            </a:extLst>
          </p:cNvPr>
          <p:cNvSpPr txBox="1"/>
          <p:nvPr/>
        </p:nvSpPr>
        <p:spPr>
          <a:xfrm>
            <a:off x="6922980" y="5176102"/>
            <a:ext cx="5098381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dirty="0"/>
              <a:t>It is important we look after the environments we are in. This includes inside and outside. Take care of what is there and leave it how it should be left. </a:t>
            </a:r>
            <a:endParaRPr lang="en-GB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B49232-8495-4D41-A6AF-233D00556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601" y="2092889"/>
            <a:ext cx="2025799" cy="28052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17332E-CCBD-9847-8902-0E67E2C93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317" y="2421025"/>
            <a:ext cx="3374130" cy="247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28195</TotalTime>
  <Words>729</Words>
  <Application>Microsoft Macintosh PowerPoint</Application>
  <PresentationFormat>Widescreen</PresentationFormat>
  <Paragraphs>79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Retrospect</vt:lpstr>
      <vt:lpstr>PowerPoint Presentation</vt:lpstr>
      <vt:lpstr>Lesson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82</cp:revision>
  <dcterms:created xsi:type="dcterms:W3CDTF">2015-12-16T03:40:36Z</dcterms:created>
  <dcterms:modified xsi:type="dcterms:W3CDTF">2024-10-03T22:41:57Z</dcterms:modified>
</cp:coreProperties>
</file>